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9" r:id="rId11"/>
    <p:sldId id="271" r:id="rId12"/>
    <p:sldId id="270" r:id="rId13"/>
  </p:sldIdLst>
  <p:sldSz cx="12192000" cy="6858000"/>
  <p:notesSz cx="6858000" cy="9144000"/>
  <p:defaultTextStyle>
    <a:defPPr>
      <a:defRPr lang="en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4008"/>
    <p:restoredTop sz="94574"/>
  </p:normalViewPr>
  <p:slideViewPr>
    <p:cSldViewPr snapToGrid="0" snapToObjects="1">
      <p:cViewPr varScale="1">
        <p:scale>
          <a:sx n="23" d="100"/>
          <a:sy n="23" d="100"/>
        </p:scale>
        <p:origin x="232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gif>
</file>

<file path=ppt/media/image4.png>
</file>

<file path=ppt/media/image5.jpeg>
</file>

<file path=ppt/media/image6.tif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53474-FE0F-C844-A837-B7FE533EE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0D147-0BF4-2F4A-84F4-7CAF71D77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E069F4-064B-0F43-A11D-4327F665F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9CBBA-0700-CC46-B767-4F568601F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28422-C0C7-F640-92E0-B37F13ABD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328159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19009-EFA7-964F-A3EA-57E91D2EE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5B27C8-2115-C74B-8B43-53B82B0627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49F07-ADA5-9A41-A722-D091D84BD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9607E-9AF7-B54A-8DD6-13C61173F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F143C-F337-4341-8F2D-0F60CC0B0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493853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038004-76E9-4143-BB0E-53DC6DE0C2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7BA7C1-D68A-4A49-8727-92C0C89B74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62D7E7-A342-914C-9B97-1F27EB177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59F4F-5CAA-6B49-A7C2-6DEBB275C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34F6F-1DB5-0A4D-AEA3-14B72A10A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303771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919C6-D4D5-FA41-969E-46651B45F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4F684-F652-6342-8426-2354ACA3A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9375F-6E8C-1845-BE1C-642646D06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9D0B0-356D-1E42-8D80-27D9FFB5F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E48AC-74A4-4547-97FD-5A33293B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4652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64A4B-7C6E-BC4E-BC3D-64D13457B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50A17-BCA3-A441-9A4D-232C7A812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0481F-C488-AF49-AB31-B3ACD9EDB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5F5F6-A300-4F4A-A7FA-BE844BCFA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C8633-4297-DA49-A410-674A23FD7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254989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40E10-B7F2-5049-8F48-8E1FD6F88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B6F20-C3A3-0342-B53E-DAA5F8A1ED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56E48-A155-5642-80B5-33548D6BDD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DC091-BE0A-A14D-AFE1-E22D9CA41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6EAF1B-BDF3-F344-827C-7D1FD5199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146301-3C53-B94A-B4D1-66F91AF1D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531562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ADD72-A1E4-9849-9551-80677BB9B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70A829-CC7B-D240-B812-4A0227B13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7E36C4-BBCF-AF4C-A105-16E80A6E1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E6BDE5-95C7-3942-8297-AF86A261E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72A752-E7C7-2649-9D0F-0F850C1CA9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CFBC15-424F-F74A-AAF6-46BA217F1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27B7CE-A97E-C842-AA26-7FE660702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AFDC48-6D2B-FC4E-A153-58F8F1037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860729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58B23-B30D-EC43-A554-6AF53037A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7A3084-8FB8-824F-8061-8BAFEA41A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CC35CB-26E2-5446-9FA7-18CA76320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54E2D7-90AF-3C47-97B8-1007DFA45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416767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76B2F6-EAC1-F04A-BA6D-27770C3FD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C7E93C-C7FC-994F-BF14-7FBC42809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F8BF8-CC43-2649-819E-DB37525A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275057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9BD51-2234-3C43-83DE-4C16ED776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AA193-5DF0-2249-A905-C4EAE2B0B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84C96F-BEF6-EE4A-9B28-B20C442D5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95A8F-4BA9-214D-8F1F-28A8AF5AC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6A326-3CD1-1142-BDA1-5F989A778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8BE43D-4388-D243-A8A3-CFBFBABFE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117663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ACA6B-E630-0D47-ACB5-5F0DB4DA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9A5EBB-2132-1D4E-8311-503468FB2A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FFFC93-3338-D044-BE47-FB34CC1E8A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58E52-C55E-9D4A-BF78-CCA79D1FA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96F54D-ABCF-884C-8CDD-2A8D2A3EF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5879A-A2A5-CC49-9A89-CEF080CA1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064322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DD50E3-B919-AA44-8004-E5B9CD263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9CBE4-48E4-A140-BA8B-B815858DF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CEE72-C325-004C-B94E-40DA0B2300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3C67F-06CF-3A40-A8DD-915C352D6E43}" type="datetimeFigureOut">
              <a:rPr lang="en-SA" smtClean="0"/>
              <a:t>05/09/2022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463E4-D94A-1549-914F-449AEA783E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C6055E-E7C2-1F41-A584-F9E41958C9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5D97B-F939-B54E-8E0D-02B4595554D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53569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732A2-8049-8A45-8A13-168B923172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A" dirty="0"/>
              <a:t>Data Stucture and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AD4830-7FD5-2C4C-BD9F-92D638232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en-SA" dirty="0"/>
              <a:t>Dr. Fidaa Abed</a:t>
            </a:r>
          </a:p>
        </p:txBody>
      </p:sp>
    </p:spTree>
    <p:extLst>
      <p:ext uri="{BB962C8B-B14F-4D97-AF65-F5344CB8AC3E}">
        <p14:creationId xmlns:p14="http://schemas.microsoft.com/office/powerpoint/2010/main" val="12208066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FBE4-7724-3444-BA86-47BA6130F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dirty="0"/>
              <a:t>Example</a:t>
            </a:r>
            <a:endParaRPr lang="en-SA" sz="8000" dirty="0"/>
          </a:p>
        </p:txBody>
      </p:sp>
    </p:spTree>
    <p:extLst>
      <p:ext uri="{BB962C8B-B14F-4D97-AF65-F5344CB8AC3E}">
        <p14:creationId xmlns:p14="http://schemas.microsoft.com/office/powerpoint/2010/main" val="314040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A1815-03B4-1B4A-9E21-53960DEB2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A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1297DD5-60F7-0E42-BC94-830B0B9B64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5472" y="1825625"/>
            <a:ext cx="8081056" cy="4351338"/>
          </a:xfrm>
        </p:spPr>
      </p:pic>
    </p:spTree>
    <p:extLst>
      <p:ext uri="{BB962C8B-B14F-4D97-AF65-F5344CB8AC3E}">
        <p14:creationId xmlns:p14="http://schemas.microsoft.com/office/powerpoint/2010/main" val="1984206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6A673-9978-7A47-A3B9-D2299B6A1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A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C2D488A-A078-AB42-9ADC-E6AB6D7841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6999" y="1825625"/>
            <a:ext cx="7058001" cy="4351338"/>
          </a:xfrm>
        </p:spPr>
      </p:pic>
    </p:spTree>
    <p:extLst>
      <p:ext uri="{BB962C8B-B14F-4D97-AF65-F5344CB8AC3E}">
        <p14:creationId xmlns:p14="http://schemas.microsoft.com/office/powerpoint/2010/main" val="1645749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44683-8682-3641-BDA7-26D14FFE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A" dirty="0"/>
              <a:t>Importance of Data Structures and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4C3EE-2181-514D-9C9A-E29DA67C6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every computer science curriculum</a:t>
            </a:r>
          </a:p>
          <a:p>
            <a:endParaRPr lang="en-US" dirty="0"/>
          </a:p>
          <a:p>
            <a:r>
              <a:rPr lang="en-US" dirty="0"/>
              <a:t>Improve quality of life</a:t>
            </a:r>
          </a:p>
          <a:p>
            <a:endParaRPr lang="en-US" dirty="0"/>
          </a:p>
          <a:p>
            <a:r>
              <a:rPr lang="en-US" dirty="0"/>
              <a:t>Even save lives</a:t>
            </a:r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1769265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A51AE-4F70-E149-8313-B8B06FC36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Application of Data Structure and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CC179-A1A0-AD45-B990-482002BB4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35726"/>
            <a:ext cx="10515599" cy="42062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Open a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996A4E-DB87-F94E-BA24-53DBB46EB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593" y="1863801"/>
            <a:ext cx="5494813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850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5A212-B086-D242-9656-682E271D1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Application of Data Structure and Algorithms</a:t>
            </a:r>
            <a:endParaRPr lang="en-S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9336-EA2A-2D44-88A1-FCE284DEA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A" dirty="0"/>
              <a:t>Look up a contact in the phone</a:t>
            </a:r>
          </a:p>
        </p:txBody>
      </p:sp>
      <p:pic>
        <p:nvPicPr>
          <p:cNvPr id="5" name="Picture 4" descr="A person holding a phone&#10;&#10;Description automatically generated with medium confidence">
            <a:extLst>
              <a:ext uri="{FF2B5EF4-FFF2-40B4-BE49-F238E27FC236}">
                <a16:creationId xmlns:a16="http://schemas.microsoft.com/office/drawing/2014/main" id="{A9408647-C2D6-D740-A95C-D9FCD5CA4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2452" y="2486024"/>
            <a:ext cx="6226497" cy="350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837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5A212-B086-D242-9656-682E271D1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Application of Data Structure and Algorithms</a:t>
            </a:r>
            <a:endParaRPr lang="en-S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9336-EA2A-2D44-88A1-FCE284DEA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A" dirty="0"/>
              <a:t>Log 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DC355C-E2B2-6B44-B6F9-F8ADAE3B9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298" y="2486024"/>
            <a:ext cx="6954796" cy="323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03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5A212-B086-D242-9656-682E271D1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Application of Data Structure and Algorithms</a:t>
            </a:r>
            <a:endParaRPr lang="en-S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9336-EA2A-2D44-88A1-FCE284DEA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A" dirty="0"/>
              <a:t>Google search</a:t>
            </a: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FC5904E-FC68-4744-A010-0CCCA5937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07870"/>
            <a:ext cx="109855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567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5A212-B086-D242-9656-682E271D1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Application of Data Structure and Algorithms</a:t>
            </a:r>
            <a:endParaRPr lang="en-S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29336-EA2A-2D44-88A1-FCE284DEA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A" dirty="0"/>
              <a:t>Medical records</a:t>
            </a:r>
          </a:p>
        </p:txBody>
      </p:sp>
      <p:pic>
        <p:nvPicPr>
          <p:cNvPr id="1026" name="Picture 2" descr="Electronic Medical Record Images | Free Vectors, Stock Photos &amp; PSD">
            <a:extLst>
              <a:ext uri="{FF2B5EF4-FFF2-40B4-BE49-F238E27FC236}">
                <a16:creationId xmlns:a16="http://schemas.microsoft.com/office/drawing/2014/main" id="{C24CB3B3-7599-6A48-9D6B-6652B8CF2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820" y="2186781"/>
            <a:ext cx="4667329" cy="362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2966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FBE4-7724-3444-BA86-47BA6130F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Efficiency</a:t>
            </a:r>
            <a:endParaRPr lang="en-S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B692D-BC92-5F4C-AC8F-6F7BA74AF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</a:t>
            </a:r>
            <a:r>
              <a:rPr lang="en-SA" dirty="0"/>
              <a:t>oogle search</a:t>
            </a:r>
          </a:p>
          <a:p>
            <a:r>
              <a:rPr lang="en-SA" dirty="0"/>
              <a:t>35 trillion page</a:t>
            </a:r>
          </a:p>
          <a:p>
            <a:r>
              <a:rPr lang="en-SA" dirty="0"/>
              <a:t>1 GHz processor: 1 billion instructions per second</a:t>
            </a:r>
          </a:p>
          <a:p>
            <a:r>
              <a:rPr lang="en-US" dirty="0"/>
              <a:t>W</a:t>
            </a:r>
            <a:r>
              <a:rPr lang="en-SA" dirty="0"/>
              <a:t>e need at least 35000 seconds</a:t>
            </a:r>
          </a:p>
          <a:p>
            <a:r>
              <a:rPr lang="en-US" dirty="0"/>
              <a:t>Traditional search: 9 hours/search</a:t>
            </a:r>
          </a:p>
          <a:p>
            <a:r>
              <a:rPr lang="en-SA" dirty="0"/>
              <a:t>Using Data Structure and Algorithms: 1 second/search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184BBCF-957A-524A-871C-FBA0E2A2A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9413" y="1320612"/>
            <a:ext cx="5462586" cy="147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657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FBE4-7724-3444-BA86-47BA6130F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Need for Efficiency</a:t>
            </a:r>
            <a:endParaRPr lang="en-S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B692D-BC92-5F4C-AC8F-6F7BA74AF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A" dirty="0"/>
              <a:t>Using Data Structure and Algorithms: 1 second/search???</a:t>
            </a:r>
          </a:p>
          <a:p>
            <a:r>
              <a:rPr lang="en-SA" dirty="0"/>
              <a:t>How is that possible</a:t>
            </a:r>
          </a:p>
          <a:p>
            <a:r>
              <a:rPr lang="en-US" dirty="0"/>
              <a:t>Smart data structures + efficient Algorithms</a:t>
            </a:r>
            <a:endParaRPr lang="en-S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9DBC99-E31F-BC47-932B-605E547D1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0413" y="3282950"/>
            <a:ext cx="484632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735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1934255</TotalTime>
  <Words>141</Words>
  <Application>Microsoft Macintosh PowerPoint</Application>
  <PresentationFormat>Widescreen</PresentationFormat>
  <Paragraphs>30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Data Stucture and Algorithms</vt:lpstr>
      <vt:lpstr>Importance of Data Structures and Algorithms</vt:lpstr>
      <vt:lpstr>Application of Data Structure and Algorithms</vt:lpstr>
      <vt:lpstr>Application of Data Structure and Algorithms</vt:lpstr>
      <vt:lpstr>Application of Data Structure and Algorithms</vt:lpstr>
      <vt:lpstr>Application of Data Structure and Algorithms</vt:lpstr>
      <vt:lpstr>Application of Data Structure and Algorithms</vt:lpstr>
      <vt:lpstr>The Need for Efficiency</vt:lpstr>
      <vt:lpstr>The Need for Efficiency</vt:lpstr>
      <vt:lpstr>Example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Stucture and Algorithms</dc:title>
  <dc:creator>Fidaa Ali Abed</dc:creator>
  <cp:lastModifiedBy>Fidaa Ali Abed</cp:lastModifiedBy>
  <cp:revision>7</cp:revision>
  <dcterms:created xsi:type="dcterms:W3CDTF">2022-09-03T12:00:05Z</dcterms:created>
  <dcterms:modified xsi:type="dcterms:W3CDTF">2022-09-05T11:08:46Z</dcterms:modified>
</cp:coreProperties>
</file>

<file path=docProps/thumbnail.jpeg>
</file>